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35" Type="http://schemas.openxmlformats.org/officeDocument/2006/relationships/image" Target="../media/image39.png"/><Relationship Id="rId36" Type="http://schemas.openxmlformats.org/officeDocument/2006/relationships/image" Target="../media/image40.png"/><Relationship Id="rId37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197" y="2347298"/>
            <a:ext cx="12851680" cy="35379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96191" y="9090468"/>
            <a:ext cx="2391178" cy="4814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88858" y="8633639"/>
            <a:ext cx="4319891" cy="534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2" y="4106826"/>
            <a:ext cx="6636250" cy="68232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42327"/>
            <a:ext cx="4631617" cy="13833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799525"/>
            <a:ext cx="4908566" cy="68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06000"/>
            <a:ext cx="6529465" cy="140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58096" y="1023544"/>
            <a:ext cx="4061100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38290"/>
            <a:ext cx="9630127" cy="1446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551483"/>
            <a:ext cx="6171429" cy="4458938"/>
            <a:chOff x="6057143" y="2551483"/>
            <a:chExt cx="6171429" cy="4458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551483"/>
              <a:ext cx="6171429" cy="4458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24"/>
            <a:ext cx="7136922" cy="140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17620" y="1023544"/>
            <a:ext cx="3101539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20566"/>
            <a:ext cx="7959489" cy="1481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605259"/>
            <a:ext cx="6171429" cy="4237100"/>
            <a:chOff x="6057143" y="2605259"/>
            <a:chExt cx="6171429" cy="42371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605259"/>
              <a:ext cx="6171429" cy="4237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06000"/>
            <a:ext cx="8013751" cy="126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17620" y="1023544"/>
            <a:ext cx="3101539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38290"/>
            <a:ext cx="14059517" cy="2023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18275" y="2433831"/>
            <a:ext cx="6171429" cy="4458938"/>
            <a:chOff x="9818275" y="2433831"/>
            <a:chExt cx="6171429" cy="4458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8275" y="2433831"/>
              <a:ext cx="6171429" cy="4458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6010" y="2414783"/>
            <a:ext cx="6171429" cy="4458938"/>
            <a:chOff x="2296010" y="2414783"/>
            <a:chExt cx="6171429" cy="44589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6010" y="2414783"/>
              <a:ext cx="6171429" cy="4458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4" y="4110951"/>
            <a:ext cx="6636244" cy="6819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43612"/>
            <a:ext cx="4583960" cy="13821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3251794" cy="68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3099856" cy="140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17620" y="1023544"/>
            <a:ext cx="31015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170580"/>
            <a:ext cx="12973289" cy="1446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18275" y="2433831"/>
            <a:ext cx="6171429" cy="4458938"/>
            <a:chOff x="9818275" y="2433831"/>
            <a:chExt cx="6171429" cy="4458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8275" y="2433831"/>
              <a:ext cx="6171429" cy="4458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6010" y="2414783"/>
            <a:ext cx="6171429" cy="4458938"/>
            <a:chOff x="2296010" y="2414783"/>
            <a:chExt cx="6171429" cy="44589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6010" y="2414783"/>
              <a:ext cx="6171429" cy="4458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4975923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17620" y="1023544"/>
            <a:ext cx="31015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823" y="7680391"/>
            <a:ext cx="14436556" cy="149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9620" y="2554711"/>
            <a:ext cx="11454413" cy="4688117"/>
            <a:chOff x="3309620" y="2554711"/>
            <a:chExt cx="11454413" cy="4688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9620" y="2554711"/>
              <a:ext cx="11454413" cy="4688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4975923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23544"/>
            <a:ext cx="19207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823" y="7680394"/>
            <a:ext cx="15861575" cy="2023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38533" y="2929942"/>
            <a:ext cx="6171429" cy="4425831"/>
            <a:chOff x="10938533" y="2929942"/>
            <a:chExt cx="6171429" cy="44258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8533" y="2929942"/>
              <a:ext cx="6171429" cy="4425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076" y="2911344"/>
            <a:ext cx="6171429" cy="4463027"/>
            <a:chOff x="1199076" y="2911344"/>
            <a:chExt cx="6171429" cy="4463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076" y="2911344"/>
              <a:ext cx="6171429" cy="4463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80467" y="2989373"/>
            <a:ext cx="6171429" cy="1306607"/>
            <a:chOff x="6080467" y="2989373"/>
            <a:chExt cx="6171429" cy="13066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6080467" y="2989373"/>
              <a:ext cx="6171429" cy="1306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80467" y="6013431"/>
            <a:ext cx="6171429" cy="1306607"/>
            <a:chOff x="6080467" y="6013431"/>
            <a:chExt cx="6171429" cy="1306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400000">
              <a:off x="6080467" y="6013431"/>
              <a:ext cx="6171429" cy="1306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132"/>
            <a:ext cx="5791618" cy="1489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23544"/>
            <a:ext cx="19207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0147" y="6920855"/>
            <a:ext cx="16160108" cy="26493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0675" y="2569697"/>
            <a:ext cx="10214603" cy="49945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4" y="4110951"/>
            <a:ext cx="6697759" cy="68191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08603"/>
            <a:ext cx="4783770" cy="16391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2179727" cy="128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7905"/>
            <a:ext cx="3970065" cy="1202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525" y="5286487"/>
            <a:ext cx="2318966" cy="693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858" y="6127620"/>
            <a:ext cx="2007491" cy="911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5213190"/>
            <a:ext cx="3615873" cy="57953"/>
            <a:chOff x="1175752" y="5213190"/>
            <a:chExt cx="3615873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752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1864" y="5213190"/>
            <a:ext cx="3615873" cy="57953"/>
            <a:chOff x="5281864" y="5213190"/>
            <a:chExt cx="3615873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1864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7977" y="5213190"/>
            <a:ext cx="3615873" cy="57953"/>
            <a:chOff x="9387977" y="5213190"/>
            <a:chExt cx="3615873" cy="579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7977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94089" y="5213190"/>
            <a:ext cx="3615873" cy="57953"/>
            <a:chOff x="13494089" y="5213190"/>
            <a:chExt cx="3615873" cy="579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94089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5752" y="5934636"/>
            <a:ext cx="3615873" cy="57953"/>
            <a:chOff x="1175752" y="5934636"/>
            <a:chExt cx="3615873" cy="579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752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5639" y="5252839"/>
            <a:ext cx="2617290" cy="6931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48972" y="6136098"/>
            <a:ext cx="3053691" cy="9110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81864" y="5934636"/>
            <a:ext cx="3615873" cy="57953"/>
            <a:chOff x="5281864" y="5934636"/>
            <a:chExt cx="3615873" cy="579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1864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41754" y="5252839"/>
            <a:ext cx="2617290" cy="6931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5087" y="6136098"/>
            <a:ext cx="1948958" cy="9110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87977" y="5934636"/>
            <a:ext cx="3615873" cy="57953"/>
            <a:chOff x="9387977" y="5934636"/>
            <a:chExt cx="3615873" cy="57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7977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47906" y="5252839"/>
            <a:ext cx="2696052" cy="6931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61239" y="6136096"/>
            <a:ext cx="1227749" cy="9110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94089" y="5934636"/>
            <a:ext cx="3615873" cy="57953"/>
            <a:chOff x="13494089" y="5934636"/>
            <a:chExt cx="3615873" cy="57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4089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9525" y="7740277"/>
            <a:ext cx="2696052" cy="69312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2858" y="8599191"/>
            <a:ext cx="1948958" cy="9110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5752" y="7672057"/>
            <a:ext cx="3615873" cy="57953"/>
            <a:chOff x="1175752" y="7672057"/>
            <a:chExt cx="3615873" cy="579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5752" y="7672057"/>
              <a:ext cx="3615873" cy="57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1864" y="7672057"/>
            <a:ext cx="3615873" cy="57953"/>
            <a:chOff x="5281864" y="7672057"/>
            <a:chExt cx="3615873" cy="579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1864" y="7672057"/>
              <a:ext cx="3615873" cy="579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5752" y="8393503"/>
            <a:ext cx="3615873" cy="57953"/>
            <a:chOff x="1175752" y="8393503"/>
            <a:chExt cx="3615873" cy="5795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5752" y="8393503"/>
              <a:ext cx="3615873" cy="5795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35639" y="7708535"/>
            <a:ext cx="2994386" cy="6931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248972" y="8596553"/>
            <a:ext cx="2728701" cy="91109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281864" y="8393503"/>
            <a:ext cx="3615873" cy="57953"/>
            <a:chOff x="5281864" y="8393503"/>
            <a:chExt cx="3615873" cy="5795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81864" y="8393503"/>
              <a:ext cx="3615873" cy="579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87977" y="7674476"/>
            <a:ext cx="3615873" cy="57953"/>
            <a:chOff x="9387977" y="7674476"/>
            <a:chExt cx="3615873" cy="579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87977" y="7674476"/>
              <a:ext cx="3615873" cy="579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494089" y="7674476"/>
            <a:ext cx="3615873" cy="57953"/>
            <a:chOff x="13494089" y="7674476"/>
            <a:chExt cx="3615873" cy="579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94089" y="7674476"/>
              <a:ext cx="3615873" cy="5795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41754" y="7716249"/>
            <a:ext cx="2994386" cy="69312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56338" y="8600443"/>
            <a:ext cx="2098685" cy="88115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387977" y="8395922"/>
            <a:ext cx="3615873" cy="57953"/>
            <a:chOff x="9387977" y="8395922"/>
            <a:chExt cx="3615873" cy="5795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87977" y="8395922"/>
              <a:ext cx="3615873" cy="57953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447906" y="7716249"/>
            <a:ext cx="1345214" cy="69312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461239" y="8597382"/>
            <a:ext cx="1227749" cy="91109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494089" y="8395922"/>
            <a:ext cx="3615873" cy="57953"/>
            <a:chOff x="13494089" y="8395922"/>
            <a:chExt cx="3615873" cy="5795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494089" y="8395922"/>
              <a:ext cx="3615873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4975923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23544"/>
            <a:ext cx="19207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7118" y="3239385"/>
            <a:ext cx="7509708" cy="1446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5289" y="2426185"/>
            <a:ext cx="5815933" cy="7358037"/>
            <a:chOff x="1855289" y="2426185"/>
            <a:chExt cx="5815933" cy="7358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5289" y="2426185"/>
              <a:ext cx="5815933" cy="7358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421" y="8974358"/>
            <a:ext cx="8215119" cy="9752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4406294" cy="1253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586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8635080"/>
            <a:ext cx="14607775" cy="1446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18835" y="2327928"/>
            <a:ext cx="5534189" cy="6171429"/>
            <a:chOff x="2918835" y="2327928"/>
            <a:chExt cx="553418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8835" y="2327928"/>
              <a:ext cx="553418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2690" y="2327928"/>
            <a:ext cx="5534189" cy="6171429"/>
            <a:chOff x="9832690" y="2327928"/>
            <a:chExt cx="55341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690" y="2327928"/>
              <a:ext cx="5534189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6206" y="4718673"/>
            <a:ext cx="2000509" cy="15311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87481" y="4728754"/>
            <a:ext cx="2157029" cy="16359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7813" y="2695975"/>
            <a:ext cx="986687" cy="6769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31668" y="2695975"/>
            <a:ext cx="986687" cy="6769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64885" y="3912257"/>
            <a:ext cx="1017639" cy="7806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01724" y="3912257"/>
            <a:ext cx="1017639" cy="7806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16362" y="6298419"/>
            <a:ext cx="986753" cy="7531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32581" y="6298419"/>
            <a:ext cx="986753" cy="7531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48705" y="7506019"/>
            <a:ext cx="986753" cy="7531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51343" y="7506019"/>
            <a:ext cx="986753" cy="7531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71438" y="6319009"/>
            <a:ext cx="955801" cy="6769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64676" y="6298419"/>
            <a:ext cx="955801" cy="6769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02324" y="3924162"/>
            <a:ext cx="955801" cy="6769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95533" y="3924162"/>
            <a:ext cx="955801" cy="6769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4207704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586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8635080"/>
            <a:ext cx="16012670" cy="149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2359" y="2287995"/>
            <a:ext cx="4972377" cy="5709725"/>
            <a:chOff x="3192359" y="2287995"/>
            <a:chExt cx="4972377" cy="5709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2359" y="2287995"/>
              <a:ext cx="4972377" cy="5709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0978" y="2287995"/>
            <a:ext cx="4972377" cy="5709725"/>
            <a:chOff x="10120978" y="2287995"/>
            <a:chExt cx="4972377" cy="57097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0978" y="2287995"/>
              <a:ext cx="4972377" cy="57097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18955" y="3965888"/>
            <a:ext cx="3454023" cy="18880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6394" y="3965888"/>
            <a:ext cx="4313480" cy="18880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26"/>
            <a:ext cx="3010027" cy="1499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586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315" y="7708439"/>
            <a:ext cx="15852566" cy="1446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5176" y="3421045"/>
            <a:ext cx="4004885" cy="3320071"/>
            <a:chOff x="10805176" y="3421045"/>
            <a:chExt cx="4004885" cy="33200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76" y="3421045"/>
              <a:ext cx="4004885" cy="3320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3874" y="3487656"/>
            <a:ext cx="6171429" cy="3310402"/>
            <a:chOff x="2093874" y="3487656"/>
            <a:chExt cx="6171429" cy="3310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874" y="3487656"/>
              <a:ext cx="6171429" cy="3310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0000" y="3826512"/>
            <a:ext cx="3085714" cy="3085714"/>
            <a:chOff x="7600000" y="3826512"/>
            <a:chExt cx="3085714" cy="3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0000" y="3826512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16"/>
            <a:ext cx="3010027" cy="14990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586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903" y="8511531"/>
            <a:ext cx="16574832" cy="887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5176" y="3421045"/>
            <a:ext cx="4004885" cy="3320071"/>
            <a:chOff x="10805176" y="3421045"/>
            <a:chExt cx="4004885" cy="33200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76" y="3421045"/>
              <a:ext cx="4004885" cy="3320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0000" y="3826512"/>
            <a:ext cx="3085714" cy="3085714"/>
            <a:chOff x="7600000" y="3826512"/>
            <a:chExt cx="3085714" cy="30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0000" y="3826512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646" y="2973276"/>
            <a:ext cx="4441354" cy="4339162"/>
            <a:chOff x="3158646" y="2973276"/>
            <a:chExt cx="4441354" cy="4339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8646" y="2973276"/>
              <a:ext cx="4441354" cy="4339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16"/>
            <a:ext cx="7916465" cy="14990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586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1451" y="6987137"/>
            <a:ext cx="16185594" cy="2677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02059" y="2364309"/>
            <a:ext cx="12681596" cy="4186290"/>
            <a:chOff x="2802059" y="2364309"/>
            <a:chExt cx="12681596" cy="41862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2059" y="2364309"/>
              <a:ext cx="12681596" cy="4186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16"/>
            <a:ext cx="7916465" cy="14990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586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091899"/>
            <a:ext cx="16072642" cy="2601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87645" y="2323742"/>
            <a:ext cx="8710425" cy="4612096"/>
            <a:chOff x="4787645" y="2323742"/>
            <a:chExt cx="8710425" cy="46120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7645" y="2323742"/>
              <a:ext cx="8710425" cy="4612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4" y="4110951"/>
            <a:ext cx="6636244" cy="6819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08603"/>
            <a:ext cx="4783770" cy="16391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3251794" cy="1294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26"/>
            <a:ext cx="4993037" cy="1499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22382" y="1010211"/>
            <a:ext cx="2496758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091899"/>
            <a:ext cx="16414061" cy="2023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2613769"/>
            <a:ext cx="15934209" cy="3863839"/>
            <a:chOff x="1175752" y="2613769"/>
            <a:chExt cx="15934209" cy="3863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2613769"/>
              <a:ext cx="15934209" cy="3863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5023542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22382" y="1010211"/>
            <a:ext cx="2496758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875975"/>
            <a:ext cx="15725661" cy="1529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9903" y="2319758"/>
            <a:ext cx="10925908" cy="5646198"/>
            <a:chOff x="3679903" y="2319758"/>
            <a:chExt cx="10925908" cy="56461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9903" y="2319758"/>
              <a:ext cx="10925908" cy="5646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12901"/>
            <a:ext cx="6574749" cy="681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53908"/>
            <a:ext cx="3921189" cy="13718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3299413" cy="68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11428370" cy="1329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22382" y="1010211"/>
            <a:ext cx="2496758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49815" y="2355984"/>
            <a:ext cx="10786084" cy="6000367"/>
            <a:chOff x="3749815" y="2355984"/>
            <a:chExt cx="10786084" cy="6000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9815" y="2355984"/>
              <a:ext cx="10786084" cy="60003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899" y="8592975"/>
            <a:ext cx="12212727" cy="9157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11428370" cy="1329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058" y="1010211"/>
            <a:ext cx="19217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899" y="8592975"/>
            <a:ext cx="12655708" cy="915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6068" y="2279702"/>
            <a:ext cx="10933578" cy="6048362"/>
            <a:chOff x="3676068" y="2279702"/>
            <a:chExt cx="10933578" cy="6048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6068" y="2279702"/>
              <a:ext cx="10933578" cy="6048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11428370" cy="1329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058" y="1010211"/>
            <a:ext cx="19217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899" y="8592975"/>
            <a:ext cx="12212727" cy="915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08107" y="2191719"/>
            <a:ext cx="10669500" cy="5902277"/>
            <a:chOff x="3808107" y="2191719"/>
            <a:chExt cx="10669500" cy="5902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8107" y="2191719"/>
              <a:ext cx="10669500" cy="5902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11428370" cy="1329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058" y="1010211"/>
            <a:ext cx="19217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899" y="8592975"/>
            <a:ext cx="12212727" cy="915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2468" y="2321737"/>
            <a:ext cx="10660778" cy="5897452"/>
            <a:chOff x="3812468" y="2321737"/>
            <a:chExt cx="10660778" cy="58974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468" y="2321737"/>
              <a:ext cx="10660778" cy="5897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26"/>
            <a:ext cx="11428370" cy="1499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058" y="1010211"/>
            <a:ext cx="19217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899" y="8592975"/>
            <a:ext cx="13368194" cy="915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08107" y="2191719"/>
            <a:ext cx="10669500" cy="5902277"/>
            <a:chOff x="3808107" y="2191719"/>
            <a:chExt cx="10669500" cy="5902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8107" y="2191719"/>
              <a:ext cx="10669500" cy="5902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26"/>
            <a:ext cx="11428370" cy="1499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058" y="1010211"/>
            <a:ext cx="19217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899" y="8592975"/>
            <a:ext cx="13368194" cy="915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08107" y="2191719"/>
            <a:ext cx="10669500" cy="5902277"/>
            <a:chOff x="3808107" y="2191719"/>
            <a:chExt cx="10669500" cy="5902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8107" y="2191719"/>
              <a:ext cx="10669500" cy="5902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6524694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23544"/>
            <a:ext cx="19207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62042"/>
            <a:ext cx="14665432" cy="3227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5884172"/>
            <a:ext cx="5246898" cy="4111714"/>
            <a:chOff x="1175752" y="5884172"/>
            <a:chExt cx="5246898" cy="4111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5884172"/>
              <a:ext cx="5246898" cy="4111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4765" y="5801804"/>
            <a:ext cx="4692854" cy="3476188"/>
            <a:chOff x="8114765" y="5801804"/>
            <a:chExt cx="4692854" cy="3476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4765" y="5801804"/>
              <a:ext cx="4692854" cy="3476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70854" y="5661731"/>
            <a:ext cx="2639108" cy="3838703"/>
            <a:chOff x="14470854" y="5661731"/>
            <a:chExt cx="2639108" cy="3838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70854" y="5661731"/>
              <a:ext cx="2639108" cy="383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35"/>
            <a:ext cx="8502304" cy="1367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23544"/>
            <a:ext cx="19207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44318"/>
            <a:ext cx="16491689" cy="33265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2664" y="7528097"/>
            <a:ext cx="2791394" cy="2187467"/>
            <a:chOff x="372664" y="7528097"/>
            <a:chExt cx="2791394" cy="2187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664" y="7528097"/>
              <a:ext cx="2791394" cy="2187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3301" y="7099453"/>
            <a:ext cx="3531750" cy="2616111"/>
            <a:chOff x="6553301" y="7099453"/>
            <a:chExt cx="3531750" cy="26161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3301" y="7099453"/>
              <a:ext cx="3531750" cy="2616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3814" y="6922874"/>
            <a:ext cx="1938412" cy="2969268"/>
            <a:chOff x="10333814" y="6922874"/>
            <a:chExt cx="1938412" cy="29692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3814" y="6922874"/>
              <a:ext cx="1938412" cy="29692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67018" y="5673962"/>
            <a:ext cx="2919092" cy="4061345"/>
            <a:chOff x="3267018" y="5673962"/>
            <a:chExt cx="2919092" cy="40613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7018" y="5673962"/>
              <a:ext cx="2919092" cy="4061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34002" y="6703456"/>
            <a:ext cx="2097023" cy="3147502"/>
            <a:chOff x="12334002" y="6703456"/>
            <a:chExt cx="2097023" cy="31475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4002" y="6703456"/>
              <a:ext cx="2097023" cy="31475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04222" y="7317160"/>
            <a:ext cx="3281311" cy="2180696"/>
            <a:chOff x="14604222" y="7317160"/>
            <a:chExt cx="3281311" cy="21806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04222" y="7317160"/>
              <a:ext cx="3281311" cy="2180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8502304" cy="1367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23544"/>
            <a:ext cx="1920748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44318"/>
            <a:ext cx="16491689" cy="33265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5122" y="7631057"/>
            <a:ext cx="2791394" cy="2187467"/>
            <a:chOff x="1625122" y="7631057"/>
            <a:chExt cx="2791394" cy="2187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5122" y="7631057"/>
              <a:ext cx="2791394" cy="2187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5760" y="7202413"/>
            <a:ext cx="3531750" cy="2616111"/>
            <a:chOff x="7805760" y="7202413"/>
            <a:chExt cx="3531750" cy="26161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5760" y="7202413"/>
              <a:ext cx="3531750" cy="2616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86273" y="7025834"/>
            <a:ext cx="1938412" cy="2969268"/>
            <a:chOff x="11586273" y="7025834"/>
            <a:chExt cx="1938412" cy="29692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86273" y="7025834"/>
              <a:ext cx="1938412" cy="29692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19476" y="5776922"/>
            <a:ext cx="2919092" cy="4061345"/>
            <a:chOff x="4519476" y="5776922"/>
            <a:chExt cx="2919092" cy="40613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9476" y="5776922"/>
              <a:ext cx="2919092" cy="4061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2973" y="6032080"/>
            <a:ext cx="2839833" cy="3786444"/>
            <a:chOff x="13812973" y="6032080"/>
            <a:chExt cx="2839833" cy="37864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12973" y="6032080"/>
              <a:ext cx="2839833" cy="3786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4" y="4110951"/>
            <a:ext cx="6636244" cy="6819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08603"/>
            <a:ext cx="5446579" cy="16391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4468784" cy="1294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25"/>
            <a:ext cx="8803465" cy="1260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10211"/>
            <a:ext cx="60188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820" y="2466667"/>
            <a:ext cx="6171429" cy="4301299"/>
            <a:chOff x="2419820" y="2466667"/>
            <a:chExt cx="6171429" cy="4301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9820" y="2466667"/>
              <a:ext cx="6171429" cy="430129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7566" y="7462099"/>
            <a:ext cx="8847432" cy="15575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4466" y="2466667"/>
            <a:ext cx="6171429" cy="4301299"/>
            <a:chOff x="9694466" y="2466667"/>
            <a:chExt cx="6171429" cy="43012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4466" y="2466667"/>
              <a:ext cx="6171429" cy="4301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5023542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5906" y="1010211"/>
            <a:ext cx="3343196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62042"/>
            <a:ext cx="15768861" cy="26303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57333" y="4093694"/>
            <a:ext cx="3317143" cy="6171429"/>
            <a:chOff x="12257333" y="4093694"/>
            <a:chExt cx="331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7333" y="4093694"/>
              <a:ext cx="3317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85574" y="5389961"/>
            <a:ext cx="3741188" cy="4526754"/>
            <a:chOff x="3885574" y="5389961"/>
            <a:chExt cx="3741188" cy="45267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5574" y="5389961"/>
              <a:ext cx="3741188" cy="4526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5196770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5906" y="1010211"/>
            <a:ext cx="3343196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62042"/>
            <a:ext cx="14521546" cy="3208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1504" y="5513516"/>
            <a:ext cx="6171429" cy="4155890"/>
            <a:chOff x="1931504" y="5513516"/>
            <a:chExt cx="6171429" cy="4155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1504" y="5513516"/>
              <a:ext cx="6171429" cy="4155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6438" y="5513516"/>
            <a:ext cx="3233922" cy="4155890"/>
            <a:chOff x="12766438" y="5513516"/>
            <a:chExt cx="3233922" cy="4155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6438" y="5513516"/>
              <a:ext cx="3233922" cy="4155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7174380" cy="1367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5906" y="1010211"/>
            <a:ext cx="3343196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44318"/>
            <a:ext cx="14522061" cy="3821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57001" y="6305019"/>
            <a:ext cx="2124655" cy="3502175"/>
            <a:chOff x="2057001" y="6305019"/>
            <a:chExt cx="2124655" cy="3502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7001" y="6305019"/>
              <a:ext cx="2124655" cy="3502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25552" y="6305019"/>
            <a:ext cx="3547043" cy="3493169"/>
            <a:chOff x="6225552" y="6305019"/>
            <a:chExt cx="3547043" cy="34931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5552" y="6305019"/>
              <a:ext cx="3547043" cy="3493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1092" y="6305019"/>
            <a:ext cx="4657621" cy="3357669"/>
            <a:chOff x="11571092" y="6305019"/>
            <a:chExt cx="4657621" cy="3357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1092" y="6305019"/>
              <a:ext cx="4657621" cy="3357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7174380" cy="1367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0477" y="1010211"/>
            <a:ext cx="2758843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444318"/>
            <a:ext cx="14522061" cy="3821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82551" y="6934365"/>
            <a:ext cx="4003824" cy="2654517"/>
            <a:chOff x="4482551" y="6934365"/>
            <a:chExt cx="4003824" cy="26545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2551" y="6934365"/>
              <a:ext cx="4003824" cy="2654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01591" y="5081081"/>
            <a:ext cx="3129694" cy="4732997"/>
            <a:chOff x="11201591" y="5081081"/>
            <a:chExt cx="3129694" cy="4732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1591" y="5081081"/>
              <a:ext cx="3129694" cy="4732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4" y="4110951"/>
            <a:ext cx="6636244" cy="6819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53908"/>
            <a:ext cx="5478979" cy="13718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3630689" cy="128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7167170" cy="12713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0477" y="1023544"/>
            <a:ext cx="2771472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088623"/>
            <a:ext cx="15807108" cy="1446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01337" y="2168829"/>
            <a:ext cx="6171429" cy="3330994"/>
            <a:chOff x="4801337" y="2168829"/>
            <a:chExt cx="6171429" cy="3330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337" y="2168829"/>
              <a:ext cx="6171429" cy="3330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4589" y="3344563"/>
            <a:ext cx="4089788" cy="2457239"/>
            <a:chOff x="9394589" y="3344563"/>
            <a:chExt cx="4089788" cy="2457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4589" y="3344563"/>
              <a:ext cx="4089788" cy="245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10006294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0477" y="1023544"/>
            <a:ext cx="21712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088623"/>
            <a:ext cx="15663223" cy="1446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53000" y="2189421"/>
            <a:ext cx="6171429" cy="3330994"/>
            <a:chOff x="2053000" y="2189421"/>
            <a:chExt cx="6171429" cy="3330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3000" y="2189421"/>
              <a:ext cx="6171429" cy="3330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6252" y="3365155"/>
            <a:ext cx="4089788" cy="2457239"/>
            <a:chOff x="6646252" y="3365155"/>
            <a:chExt cx="4089788" cy="2457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6252" y="3365155"/>
              <a:ext cx="4089788" cy="24572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3736" y="2189421"/>
            <a:ext cx="4874989" cy="4425831"/>
            <a:chOff x="11003736" y="2189421"/>
            <a:chExt cx="4874989" cy="44258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3736" y="2189421"/>
              <a:ext cx="4874989" cy="4425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5630999" cy="1263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0477" y="1023544"/>
            <a:ext cx="21712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7070899"/>
            <a:ext cx="15578280" cy="1529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28947" y="2382853"/>
            <a:ext cx="6171429" cy="4463027"/>
            <a:chOff x="4628947" y="2382853"/>
            <a:chExt cx="6171429" cy="4463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8947" y="2382853"/>
              <a:ext cx="6171429" cy="4463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6979" y="3365155"/>
            <a:ext cx="4089788" cy="2457239"/>
            <a:chOff x="9566979" y="3365155"/>
            <a:chExt cx="4089788" cy="2457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6979" y="3365155"/>
              <a:ext cx="4089788" cy="245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6208227" cy="140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0477" y="1023544"/>
            <a:ext cx="2171281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318" y="7853032"/>
            <a:ext cx="15797585" cy="2023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278059"/>
            <a:ext cx="6171429" cy="5276571"/>
            <a:chOff x="6057143" y="2278059"/>
            <a:chExt cx="6171429" cy="5276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278059"/>
              <a:ext cx="6171429" cy="5276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30860"/>
            <a:ext cx="7583770" cy="1499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0477" y="1010211"/>
            <a:ext cx="21712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318" y="7853032"/>
            <a:ext cx="16105851" cy="915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1045" y="2252135"/>
            <a:ext cx="8623624" cy="4625779"/>
            <a:chOff x="4831045" y="2252135"/>
            <a:chExt cx="8623624" cy="46257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1045" y="2252135"/>
              <a:ext cx="8623624" cy="462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2425"/>
            <a:ext cx="8803465" cy="1260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10211"/>
            <a:ext cx="60188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20566"/>
            <a:ext cx="9237127" cy="1529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6010" y="2439264"/>
            <a:ext cx="6171429" cy="4356303"/>
            <a:chOff x="2296010" y="2439264"/>
            <a:chExt cx="6171429" cy="43563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6010" y="2439264"/>
              <a:ext cx="6171429" cy="4356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275" y="2439264"/>
            <a:ext cx="6171429" cy="4340519"/>
            <a:chOff x="9818275" y="2439264"/>
            <a:chExt cx="6171429" cy="43405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8275" y="2439264"/>
              <a:ext cx="6171429" cy="4340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30860"/>
            <a:ext cx="5621475" cy="1499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0477" y="1010211"/>
            <a:ext cx="21712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318" y="7853032"/>
            <a:ext cx="12603870" cy="1446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765" y="4319275"/>
            <a:ext cx="5660054" cy="1647164"/>
            <a:chOff x="373765" y="4319275"/>
            <a:chExt cx="5660054" cy="1647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65" y="4319275"/>
              <a:ext cx="5660054" cy="1647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8571" y="4321630"/>
            <a:ext cx="5660054" cy="1642454"/>
            <a:chOff x="12228571" y="4321630"/>
            <a:chExt cx="5660054" cy="1642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8571" y="4321630"/>
              <a:ext cx="5660054" cy="1642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03790" y="3233571"/>
            <a:ext cx="6171429" cy="3818571"/>
            <a:chOff x="6103790" y="3233571"/>
            <a:chExt cx="6171429" cy="381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3790" y="3233571"/>
              <a:ext cx="6171429" cy="381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4993037" cy="140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8534" y="1010211"/>
            <a:ext cx="1953453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318" y="7853032"/>
            <a:ext cx="15970966" cy="149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765" y="4319275"/>
            <a:ext cx="5660054" cy="1647164"/>
            <a:chOff x="373765" y="4319275"/>
            <a:chExt cx="5660054" cy="1647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65" y="4319275"/>
              <a:ext cx="5660054" cy="1647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8571" y="4321630"/>
            <a:ext cx="5660054" cy="1642454"/>
            <a:chOff x="12228571" y="4321630"/>
            <a:chExt cx="5660054" cy="1642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8571" y="4321630"/>
              <a:ext cx="5660054" cy="1642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03790" y="3233571"/>
            <a:ext cx="6171429" cy="3818571"/>
            <a:chOff x="6103790" y="3233571"/>
            <a:chExt cx="6171429" cy="381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3790" y="3233571"/>
              <a:ext cx="6171429" cy="381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5962" y="2726439"/>
            <a:ext cx="6171429" cy="3240000"/>
            <a:chOff x="6015962" y="2726439"/>
            <a:chExt cx="6171429" cy="324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5962" y="2726439"/>
              <a:ext cx="6171429" cy="32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4" y="4110951"/>
            <a:ext cx="6636244" cy="6819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8016"/>
            <a:ext cx="4495043" cy="5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241" y="5953908"/>
            <a:ext cx="1805617" cy="13622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801582"/>
            <a:ext cx="2189251" cy="128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3010027" cy="140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56477" y="1010211"/>
            <a:ext cx="11666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024459"/>
            <a:ext cx="11494423" cy="847801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812" y="873069"/>
            <a:ext cx="1655199" cy="1253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60477" y="1023544"/>
            <a:ext cx="1161996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499" y="2729736"/>
            <a:ext cx="12125175" cy="155750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8102" y="3584053"/>
            <a:ext cx="9921820" cy="32993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19"/>
            <a:ext cx="10799084" cy="1502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10211"/>
            <a:ext cx="60188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38290"/>
            <a:ext cx="11342403" cy="1446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6010" y="2397317"/>
            <a:ext cx="6171429" cy="4458938"/>
            <a:chOff x="2296010" y="2397317"/>
            <a:chExt cx="6171429" cy="4458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6010" y="2397317"/>
              <a:ext cx="6171429" cy="4458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275" y="2397317"/>
            <a:ext cx="6171429" cy="4458938"/>
            <a:chOff x="9818275" y="2397317"/>
            <a:chExt cx="6171429" cy="44589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8275" y="2397317"/>
              <a:ext cx="6171429" cy="4458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70219"/>
            <a:ext cx="11406808" cy="1502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10211"/>
            <a:ext cx="6018881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20566"/>
            <a:ext cx="13691174" cy="1510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6010" y="2403501"/>
            <a:ext cx="6171429" cy="4221748"/>
            <a:chOff x="2296010" y="2403501"/>
            <a:chExt cx="6171429" cy="4221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6010" y="2403501"/>
              <a:ext cx="6171429" cy="4221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275" y="2403501"/>
            <a:ext cx="6171429" cy="4431182"/>
            <a:chOff x="9818275" y="2403501"/>
            <a:chExt cx="6171429" cy="44311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8275" y="2403501"/>
              <a:ext cx="6171429" cy="4431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24"/>
            <a:ext cx="9423541" cy="1260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10211"/>
            <a:ext cx="19333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38290"/>
            <a:ext cx="9626308" cy="15575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6010" y="2450000"/>
            <a:ext cx="6171429" cy="4340519"/>
            <a:chOff x="2296010" y="2450000"/>
            <a:chExt cx="6171429" cy="43405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6010" y="2450000"/>
              <a:ext cx="6171429" cy="4340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275" y="2450000"/>
            <a:ext cx="6171429" cy="4340519"/>
            <a:chOff x="9818275" y="2450000"/>
            <a:chExt cx="6171429" cy="43405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8275" y="2450000"/>
              <a:ext cx="6171429" cy="4340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24"/>
            <a:ext cx="10031008" cy="1260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8573" y="1010211"/>
            <a:ext cx="1933377" cy="959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756" y="7538290"/>
            <a:ext cx="12419108" cy="2023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6010" y="2428571"/>
            <a:ext cx="6171429" cy="4285714"/>
            <a:chOff x="2296010" y="2428571"/>
            <a:chExt cx="6171429" cy="4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6010" y="2428571"/>
              <a:ext cx="6171429" cy="4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275" y="2428571"/>
            <a:ext cx="6171429" cy="4237100"/>
            <a:chOff x="9818275" y="2428571"/>
            <a:chExt cx="6171429" cy="42371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8275" y="2428571"/>
              <a:ext cx="6171429" cy="4237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2022-08-12T14:42:30Z</dcterms:created>
  <dcterms:modified xsi:type="dcterms:W3CDTF">2022-08-12T14:42:30Z</dcterms:modified>
</cp:coreProperties>
</file>